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71" r:id="rId14"/>
    <p:sldId id="270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83" d="100"/>
          <a:sy n="83" d="100"/>
        </p:scale>
        <p:origin x="126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numRef>
              <c:f>Sheet1!$A$2:$A$5</c:f>
              <c:numCache>
                <c:formatCode>"$"#,##0_);[Red]\("$"#,##0\)</c:formatCode>
                <c:ptCount val="4"/>
                <c:pt idx="0">
                  <c:v>1</c:v>
                </c:pt>
                <c:pt idx="1">
                  <c:v>2</c:v>
                </c:pt>
                <c:pt idx="2">
                  <c:v>5</c:v>
                </c:pt>
                <c:pt idx="3">
                  <c:v>100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0FEA9-E67B-442C-9208-58621C4F88B9}" type="datetimeFigureOut">
              <a:rPr lang="en-CA" smtClean="0"/>
              <a:t>2018-09-01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46F82-2131-4AB6-AB15-5C41885BB19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41192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0FEA9-E67B-442C-9208-58621C4F88B9}" type="datetimeFigureOut">
              <a:rPr lang="en-CA" smtClean="0"/>
              <a:t>2018-09-01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46F82-2131-4AB6-AB15-5C41885BB19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62449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0FEA9-E67B-442C-9208-58621C4F88B9}" type="datetimeFigureOut">
              <a:rPr lang="en-CA" smtClean="0"/>
              <a:t>2018-09-01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46F82-2131-4AB6-AB15-5C41885BB19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063854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0FEA9-E67B-442C-9208-58621C4F88B9}" type="datetimeFigureOut">
              <a:rPr lang="en-CA" smtClean="0"/>
              <a:t>2018-09-01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46F82-2131-4AB6-AB15-5C41885BB19A}" type="slidenum">
              <a:rPr lang="en-CA" smtClean="0"/>
              <a:t>‹#›</a:t>
            </a:fld>
            <a:endParaRPr lang="en-CA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725680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0FEA9-E67B-442C-9208-58621C4F88B9}" type="datetimeFigureOut">
              <a:rPr lang="en-CA" smtClean="0"/>
              <a:t>2018-09-01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46F82-2131-4AB6-AB15-5C41885BB19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223992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0FEA9-E67B-442C-9208-58621C4F88B9}" type="datetimeFigureOut">
              <a:rPr lang="en-CA" smtClean="0"/>
              <a:t>2018-09-01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46F82-2131-4AB6-AB15-5C41885BB19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285656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0FEA9-E67B-442C-9208-58621C4F88B9}" type="datetimeFigureOut">
              <a:rPr lang="en-CA" smtClean="0"/>
              <a:t>2018-09-01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46F82-2131-4AB6-AB15-5C41885BB19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0755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0FEA9-E67B-442C-9208-58621C4F88B9}" type="datetimeFigureOut">
              <a:rPr lang="en-CA" smtClean="0"/>
              <a:t>2018-09-01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46F82-2131-4AB6-AB15-5C41885BB19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461717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0FEA9-E67B-442C-9208-58621C4F88B9}" type="datetimeFigureOut">
              <a:rPr lang="en-CA" smtClean="0"/>
              <a:t>2018-09-01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46F82-2131-4AB6-AB15-5C41885BB19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49214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0FEA9-E67B-442C-9208-58621C4F88B9}" type="datetimeFigureOut">
              <a:rPr lang="en-CA" smtClean="0"/>
              <a:t>2018-09-01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46F82-2131-4AB6-AB15-5C41885BB19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87015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0FEA9-E67B-442C-9208-58621C4F88B9}" type="datetimeFigureOut">
              <a:rPr lang="en-CA" smtClean="0"/>
              <a:t>2018-09-01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46F82-2131-4AB6-AB15-5C41885BB19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23349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0FEA9-E67B-442C-9208-58621C4F88B9}" type="datetimeFigureOut">
              <a:rPr lang="en-CA" smtClean="0"/>
              <a:t>2018-09-01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46F82-2131-4AB6-AB15-5C41885BB19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26891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0FEA9-E67B-442C-9208-58621C4F88B9}" type="datetimeFigureOut">
              <a:rPr lang="en-CA" smtClean="0"/>
              <a:t>2018-09-01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46F82-2131-4AB6-AB15-5C41885BB19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77624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0FEA9-E67B-442C-9208-58621C4F88B9}" type="datetimeFigureOut">
              <a:rPr lang="en-CA" smtClean="0"/>
              <a:t>2018-09-01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46F82-2131-4AB6-AB15-5C41885BB19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35858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0FEA9-E67B-442C-9208-58621C4F88B9}" type="datetimeFigureOut">
              <a:rPr lang="en-CA" smtClean="0"/>
              <a:t>2018-09-01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46F82-2131-4AB6-AB15-5C41885BB19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4353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0FEA9-E67B-442C-9208-58621C4F88B9}" type="datetimeFigureOut">
              <a:rPr lang="en-CA" smtClean="0"/>
              <a:t>2018-09-01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46F82-2131-4AB6-AB15-5C41885BB19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33838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0FEA9-E67B-442C-9208-58621C4F88B9}" type="datetimeFigureOut">
              <a:rPr lang="en-CA" smtClean="0"/>
              <a:t>2018-09-01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46F82-2131-4AB6-AB15-5C41885BB19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1074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CA10FEA9-E67B-442C-9208-58621C4F88B9}" type="datetimeFigureOut">
              <a:rPr lang="en-CA" smtClean="0"/>
              <a:t>2018-09-01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F5C46F82-2131-4AB6-AB15-5C41885BB19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126266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410725"/>
            <a:ext cx="9440034" cy="1828801"/>
          </a:xfrm>
        </p:spPr>
        <p:txBody>
          <a:bodyPr>
            <a:normAutofit/>
          </a:bodyPr>
          <a:lstStyle/>
          <a:p>
            <a:r>
              <a:rPr lang="en-CA" sz="8800" dirty="0" smtClean="0"/>
              <a:t>Infinity</a:t>
            </a:r>
            <a:endParaRPr lang="en-CA" sz="8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968729"/>
            <a:ext cx="9440034" cy="1049867"/>
          </a:xfrm>
        </p:spPr>
        <p:txBody>
          <a:bodyPr>
            <a:normAutofit/>
          </a:bodyPr>
          <a:lstStyle/>
          <a:p>
            <a:r>
              <a:rPr lang="en-CA" sz="3600" dirty="0" smtClean="0"/>
              <a:t>What is it and Who cares?</a:t>
            </a: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409996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7200" dirty="0" smtClean="0"/>
              <a:t>The Great Simplification</a:t>
            </a:r>
            <a:endParaRPr lang="en-CA" sz="7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ubtitle 2"/>
              <p:cNvSpPr>
                <a:spLocks noGrp="1"/>
              </p:cNvSpPr>
              <p:nvPr>
                <p:ph idx="1"/>
              </p:nvPr>
            </p:nvSpPr>
            <p:spPr>
              <a:xfrm>
                <a:off x="913795" y="2442258"/>
                <a:ext cx="10353762" cy="3348942"/>
              </a:xfrm>
            </p:spPr>
            <p:txBody>
              <a:bodyPr>
                <a:normAutofit/>
              </a:bodyPr>
              <a:lstStyle/>
              <a:p>
                <a:pPr marL="3690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CA" sz="6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CA" sz="6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CA" sz="6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CA" sz="6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CA" sz="6000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  <m:sSup>
                            <m:sSupPr>
                              <m:ctrlPr>
                                <a:rPr lang="en-CA" sz="6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CA" sz="6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CA" sz="6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CA" sz="6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CA" sz="6000" b="0" i="1" smtClean="0">
                              <a:latin typeface="Cambria Math" panose="02040503050406030204" pitchFamily="18" charset="0"/>
                            </a:rPr>
                            <m:t>+12</m:t>
                          </m:r>
                          <m:r>
                            <a:rPr lang="en-CA" sz="6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sSup>
                            <m:sSupPr>
                              <m:ctrlPr>
                                <a:rPr lang="en-CA" sz="6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CA" sz="6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CA" sz="6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CA" sz="6000" b="0" i="1" smtClean="0">
                              <a:latin typeface="Cambria Math" panose="02040503050406030204" pitchFamily="18" charset="0"/>
                            </a:rPr>
                            <m:t>+60</m:t>
                          </m:r>
                          <m:sSup>
                            <m:sSupPr>
                              <m:ctrlPr>
                                <a:rPr lang="en-CA" sz="6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CA" sz="6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CA" sz="6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CA" sz="6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sSup>
                            <m:sSupPr>
                              <m:ctrlPr>
                                <a:rPr lang="en-CA" sz="6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CA" sz="60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CA" sz="6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CA" sz="6000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a:rPr lang="en-CA" sz="6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CA" sz="6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CA" sz="6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en-CA" sz="6000" dirty="0" smtClean="0"/>
              </a:p>
              <a:p>
                <a:pPr marL="36900" indent="0" algn="ctr">
                  <a:buNone/>
                </a:pPr>
                <a:endParaRPr lang="en-CA" sz="3600" dirty="0"/>
              </a:p>
            </p:txBody>
          </p:sp>
        </mc:Choice>
        <mc:Fallback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3795" y="2442258"/>
                <a:ext cx="10353762" cy="3348942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999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422300"/>
            <a:ext cx="9440034" cy="1828801"/>
          </a:xfrm>
        </p:spPr>
        <p:txBody>
          <a:bodyPr>
            <a:normAutofit fontScale="90000"/>
          </a:bodyPr>
          <a:lstStyle/>
          <a:p>
            <a:r>
              <a:rPr lang="en-CA" sz="8800" dirty="0" smtClean="0"/>
              <a:t>Statistics and Heaven</a:t>
            </a:r>
            <a:endParaRPr lang="en-CA" sz="8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922430"/>
            <a:ext cx="9440034" cy="1332476"/>
          </a:xfrm>
        </p:spPr>
        <p:txBody>
          <a:bodyPr>
            <a:normAutofit/>
          </a:bodyPr>
          <a:lstStyle/>
          <a:p>
            <a:r>
              <a:rPr lang="en-CA" sz="3600" dirty="0" smtClean="0"/>
              <a:t>Everyone’s favourite combination.</a:t>
            </a: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113330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027215175"/>
              </p:ext>
            </p:extLst>
          </p:nvPr>
        </p:nvGraphicFramePr>
        <p:xfrm>
          <a:off x="2026710" y="1555243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0"/>
            <a:ext cx="9440034" cy="1828801"/>
          </a:xfrm>
        </p:spPr>
        <p:txBody>
          <a:bodyPr>
            <a:normAutofit/>
          </a:bodyPr>
          <a:lstStyle/>
          <a:p>
            <a:r>
              <a:rPr lang="en-CA" sz="8800" dirty="0" smtClean="0"/>
              <a:t>Expected Value</a:t>
            </a:r>
            <a:endParaRPr lang="en-CA" sz="8800" dirty="0"/>
          </a:p>
        </p:txBody>
      </p:sp>
    </p:spTree>
    <p:extLst>
      <p:ext uri="{BB962C8B-B14F-4D97-AF65-F5344CB8AC3E}">
        <p14:creationId xmlns:p14="http://schemas.microsoft.com/office/powerpoint/2010/main" val="209418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0"/>
            <a:ext cx="9440034" cy="1828801"/>
          </a:xfrm>
        </p:spPr>
        <p:txBody>
          <a:bodyPr>
            <a:normAutofit/>
          </a:bodyPr>
          <a:lstStyle/>
          <a:p>
            <a:r>
              <a:rPr lang="en-CA" sz="8800" dirty="0" smtClean="0"/>
              <a:t>Pascal’s Wager</a:t>
            </a:r>
            <a:endParaRPr lang="en-CA" sz="8800" dirty="0"/>
          </a:p>
        </p:txBody>
      </p:sp>
      <p:pic>
        <p:nvPicPr>
          <p:cNvPr id="1026" name="Picture 2" descr="Image result for pascals wager flow ch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089" y="2257061"/>
            <a:ext cx="5613242" cy="395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47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352851"/>
            <a:ext cx="9440034" cy="1828801"/>
          </a:xfrm>
        </p:spPr>
        <p:txBody>
          <a:bodyPr>
            <a:normAutofit fontScale="90000"/>
          </a:bodyPr>
          <a:lstStyle/>
          <a:p>
            <a:r>
              <a:rPr lang="en-CA" sz="8800" dirty="0" smtClean="0"/>
              <a:t>Expected Value of Heaven?</a:t>
            </a:r>
            <a:endParaRPr lang="en-CA" sz="8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4026602"/>
            <a:ext cx="9440034" cy="1332476"/>
          </a:xfrm>
        </p:spPr>
        <p:txBody>
          <a:bodyPr>
            <a:normAutofit/>
          </a:bodyPr>
          <a:lstStyle/>
          <a:p>
            <a:r>
              <a:rPr lang="en-CA" sz="3600" dirty="0" smtClean="0"/>
              <a:t>Incalculable. Literally.</a:t>
            </a: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233582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487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503322"/>
            <a:ext cx="9440034" cy="1828801"/>
          </a:xfrm>
        </p:spPr>
        <p:txBody>
          <a:bodyPr>
            <a:normAutofit/>
          </a:bodyPr>
          <a:lstStyle/>
          <a:p>
            <a:r>
              <a:rPr lang="en-CA" sz="8800" dirty="0" smtClean="0"/>
              <a:t>Why Me?</a:t>
            </a:r>
            <a:endParaRPr lang="en-CA" sz="8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852982"/>
            <a:ext cx="9440034" cy="1049867"/>
          </a:xfrm>
        </p:spPr>
        <p:txBody>
          <a:bodyPr>
            <a:normAutofit/>
          </a:bodyPr>
          <a:lstStyle/>
          <a:p>
            <a:r>
              <a:rPr lang="en-CA" sz="3600" dirty="0" smtClean="0"/>
              <a:t>That’s a good question.</a:t>
            </a: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423456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294978"/>
            <a:ext cx="9440034" cy="1828801"/>
          </a:xfrm>
        </p:spPr>
        <p:txBody>
          <a:bodyPr>
            <a:normAutofit/>
          </a:bodyPr>
          <a:lstStyle/>
          <a:p>
            <a:r>
              <a:rPr lang="en-CA" sz="8800" dirty="0" smtClean="0"/>
              <a:t>Repeated Numbers</a:t>
            </a:r>
            <a:endParaRPr lang="en-CA" sz="8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4003453"/>
            <a:ext cx="9440034" cy="1049867"/>
          </a:xfrm>
        </p:spPr>
        <p:txBody>
          <a:bodyPr>
            <a:normAutofit/>
          </a:bodyPr>
          <a:lstStyle/>
          <a:p>
            <a:r>
              <a:rPr lang="en-CA" sz="3600" dirty="0" smtClean="0"/>
              <a:t>3, 4, 7, 12, 40, …</a:t>
            </a: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417949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376001"/>
            <a:ext cx="9440034" cy="1828801"/>
          </a:xfrm>
        </p:spPr>
        <p:txBody>
          <a:bodyPr>
            <a:normAutofit/>
          </a:bodyPr>
          <a:lstStyle/>
          <a:p>
            <a:r>
              <a:rPr lang="en-CA" sz="8800" dirty="0" smtClean="0"/>
              <a:t>A Bigger “Number”</a:t>
            </a:r>
            <a:endParaRPr lang="en-CA" sz="8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980303"/>
            <a:ext cx="9440034" cy="1049867"/>
          </a:xfrm>
        </p:spPr>
        <p:txBody>
          <a:bodyPr>
            <a:normAutofit/>
          </a:bodyPr>
          <a:lstStyle/>
          <a:p>
            <a:r>
              <a:rPr lang="en-CA" sz="3600" dirty="0" smtClean="0"/>
              <a:t>Not even in the Bible</a:t>
            </a: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17619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445448"/>
            <a:ext cx="9440034" cy="1828801"/>
          </a:xfrm>
        </p:spPr>
        <p:txBody>
          <a:bodyPr>
            <a:normAutofit/>
          </a:bodyPr>
          <a:lstStyle/>
          <a:p>
            <a:r>
              <a:rPr lang="en-CA" sz="8800" dirty="0" smtClean="0"/>
              <a:t>Indirectly Used</a:t>
            </a:r>
            <a:endParaRPr lang="en-CA" sz="8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945580"/>
            <a:ext cx="9440034" cy="1332476"/>
          </a:xfrm>
        </p:spPr>
        <p:txBody>
          <a:bodyPr>
            <a:normAutofit/>
          </a:bodyPr>
          <a:lstStyle/>
          <a:p>
            <a:r>
              <a:rPr lang="en-CA" sz="3600" dirty="0" smtClean="0"/>
              <a:t>Eternity, Everlasting, All knowing, All powerful, Ever present, …</a:t>
            </a: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227182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CA" sz="20000" dirty="0" smtClean="0"/>
              <a:t>∞</a:t>
            </a:r>
            <a:endParaRPr lang="en-CA" sz="20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818258"/>
            <a:ext cx="9440034" cy="1332476"/>
          </a:xfrm>
        </p:spPr>
        <p:txBody>
          <a:bodyPr>
            <a:normAutofit/>
          </a:bodyPr>
          <a:lstStyle/>
          <a:p>
            <a:r>
              <a:rPr lang="en-CA" sz="3600" dirty="0" smtClean="0"/>
              <a:t>What is it? How big is it?</a:t>
            </a: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128547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445449"/>
            <a:ext cx="9440034" cy="1828801"/>
          </a:xfrm>
        </p:spPr>
        <p:txBody>
          <a:bodyPr>
            <a:normAutofit/>
          </a:bodyPr>
          <a:lstStyle/>
          <a:p>
            <a:r>
              <a:rPr lang="en-CA" sz="8800" dirty="0" smtClean="0"/>
              <a:t>Wow, That’s Big</a:t>
            </a:r>
            <a:endParaRPr lang="en-CA" sz="8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922430"/>
            <a:ext cx="9440034" cy="1332476"/>
          </a:xfrm>
        </p:spPr>
        <p:txBody>
          <a:bodyPr>
            <a:normAutofit/>
          </a:bodyPr>
          <a:lstStyle/>
          <a:p>
            <a:r>
              <a:rPr lang="en-CA" sz="3600" dirty="0" smtClean="0"/>
              <a:t>Yes. It is.</a:t>
            </a: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420855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7200" dirty="0" smtClean="0"/>
              <a:t>Some Math Terminology</a:t>
            </a:r>
            <a:endParaRPr lang="en-CA" sz="7200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913795" y="1917643"/>
            <a:ext cx="10353762" cy="4058751"/>
          </a:xfrm>
        </p:spPr>
        <p:txBody>
          <a:bodyPr>
            <a:normAutofit lnSpcReduction="10000"/>
          </a:bodyPr>
          <a:lstStyle/>
          <a:p>
            <a:r>
              <a:rPr lang="en-CA" sz="3600" dirty="0" smtClean="0"/>
              <a:t> R = The set of all real numbers.</a:t>
            </a:r>
          </a:p>
          <a:p>
            <a:r>
              <a:rPr lang="en-CA" sz="3600" dirty="0"/>
              <a:t> </a:t>
            </a:r>
            <a:r>
              <a:rPr lang="en-CA" sz="3600" dirty="0" smtClean="0"/>
              <a:t>+ = Addition</a:t>
            </a:r>
          </a:p>
          <a:p>
            <a:r>
              <a:rPr lang="en-CA" sz="3600" dirty="0"/>
              <a:t> </a:t>
            </a:r>
            <a:r>
              <a:rPr lang="en-CA" sz="3600" dirty="0" smtClean="0"/>
              <a:t>- = Subtraction</a:t>
            </a:r>
          </a:p>
          <a:p>
            <a:r>
              <a:rPr lang="en-CA" sz="3600" dirty="0"/>
              <a:t> </a:t>
            </a:r>
            <a:r>
              <a:rPr lang="en-CA" sz="3600" dirty="0" smtClean="0"/>
              <a:t>* = Multiplication</a:t>
            </a:r>
          </a:p>
          <a:p>
            <a:r>
              <a:rPr lang="en-CA" sz="3600" dirty="0"/>
              <a:t> </a:t>
            </a:r>
            <a:r>
              <a:rPr lang="en-CA" sz="3600" dirty="0" smtClean="0"/>
              <a:t>/ = Division</a:t>
            </a:r>
          </a:p>
          <a:p>
            <a:r>
              <a:rPr lang="en-CA" sz="3600" dirty="0"/>
              <a:t> </a:t>
            </a:r>
            <a:r>
              <a:rPr lang="en-CA" sz="3600" dirty="0" smtClean="0"/>
              <a:t>= = Equals</a:t>
            </a: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377521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7200" dirty="0" smtClean="0"/>
              <a:t>Infinite Identities</a:t>
            </a:r>
            <a:endParaRPr lang="en-CA" sz="7200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913795" y="1906069"/>
            <a:ext cx="10353762" cy="4058751"/>
          </a:xfrm>
        </p:spPr>
        <p:txBody>
          <a:bodyPr>
            <a:normAutofit/>
          </a:bodyPr>
          <a:lstStyle/>
          <a:p>
            <a:r>
              <a:rPr lang="en-CA" sz="3600" dirty="0" smtClean="0"/>
              <a:t> ∞ + R = ∞</a:t>
            </a:r>
          </a:p>
          <a:p>
            <a:r>
              <a:rPr lang="en-CA" sz="3600" dirty="0" smtClean="0"/>
              <a:t> </a:t>
            </a:r>
            <a:r>
              <a:rPr lang="en-CA" sz="3600" dirty="0"/>
              <a:t>∞ </a:t>
            </a:r>
            <a:r>
              <a:rPr lang="en-CA" sz="3600" dirty="0" smtClean="0"/>
              <a:t>- </a:t>
            </a:r>
            <a:r>
              <a:rPr lang="en-CA" sz="3600" dirty="0"/>
              <a:t>R = </a:t>
            </a:r>
            <a:r>
              <a:rPr lang="en-CA" sz="3600" dirty="0" smtClean="0"/>
              <a:t>∞</a:t>
            </a:r>
          </a:p>
          <a:p>
            <a:r>
              <a:rPr lang="en-CA" sz="3600" dirty="0" smtClean="0"/>
              <a:t> </a:t>
            </a:r>
            <a:r>
              <a:rPr lang="en-CA" sz="3600" dirty="0"/>
              <a:t>∞ </a:t>
            </a:r>
            <a:r>
              <a:rPr lang="en-CA" sz="3600" dirty="0" smtClean="0"/>
              <a:t>/ </a:t>
            </a:r>
            <a:r>
              <a:rPr lang="en-CA" sz="3600" dirty="0"/>
              <a:t>R = ∞</a:t>
            </a:r>
          </a:p>
          <a:p>
            <a:r>
              <a:rPr lang="en-CA" sz="3600" dirty="0" smtClean="0"/>
              <a:t> R / ∞ = 0</a:t>
            </a:r>
            <a:endParaRPr lang="en-CA" sz="3600" dirty="0"/>
          </a:p>
          <a:p>
            <a:r>
              <a:rPr lang="en-CA" sz="3600" dirty="0"/>
              <a:t> ∞ * R = </a:t>
            </a:r>
            <a:r>
              <a:rPr lang="en-CA" sz="3600" dirty="0" smtClean="0"/>
              <a:t>∞</a:t>
            </a:r>
            <a:endParaRPr lang="en-CA" sz="3600" dirty="0"/>
          </a:p>
          <a:p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383605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182</TotalTime>
  <Words>162</Words>
  <Application>Microsoft Office PowerPoint</Application>
  <PresentationFormat>Widescreen</PresentationFormat>
  <Paragraphs>35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Calisto MT</vt:lpstr>
      <vt:lpstr>Cambria Math</vt:lpstr>
      <vt:lpstr>Trebuchet MS</vt:lpstr>
      <vt:lpstr>Wingdings 2</vt:lpstr>
      <vt:lpstr>Slate</vt:lpstr>
      <vt:lpstr>Infinity</vt:lpstr>
      <vt:lpstr>Why Me?</vt:lpstr>
      <vt:lpstr>Repeated Numbers</vt:lpstr>
      <vt:lpstr>A Bigger “Number”</vt:lpstr>
      <vt:lpstr>Indirectly Used</vt:lpstr>
      <vt:lpstr>∞</vt:lpstr>
      <vt:lpstr>Wow, That’s Big</vt:lpstr>
      <vt:lpstr>Some Math Terminology</vt:lpstr>
      <vt:lpstr>Infinite Identities</vt:lpstr>
      <vt:lpstr>The Great Simplification</vt:lpstr>
      <vt:lpstr>Statistics and Heaven</vt:lpstr>
      <vt:lpstr>Expected Value</vt:lpstr>
      <vt:lpstr>Pascal’s Wager</vt:lpstr>
      <vt:lpstr>Expected Value of Heaven?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Infinity</dc:title>
  <dc:creator>Steven Horita</dc:creator>
  <cp:lastModifiedBy>Steven Horita</cp:lastModifiedBy>
  <cp:revision>8</cp:revision>
  <dcterms:created xsi:type="dcterms:W3CDTF">2018-09-01T18:16:50Z</dcterms:created>
  <dcterms:modified xsi:type="dcterms:W3CDTF">2018-09-01T21:19:25Z</dcterms:modified>
</cp:coreProperties>
</file>